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lice Italics" charset="1" panose="00000500000000000000"/>
      <p:regular r:id="rId7"/>
    </p:embeddedFont>
    <p:embeddedFont>
      <p:font typeface="Brittany" charset="1" panose="00000000000000000000"/>
      <p:regular r:id="rId8"/>
    </p:embeddedFont>
    <p:embeddedFont>
      <p:font typeface="Alice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0" y="27432000"/>
                </a:moveTo>
                <a:lnTo>
                  <a:pt x="0" y="0"/>
                </a:lnTo>
                <a:lnTo>
                  <a:pt x="36576000" y="0"/>
                </a:lnTo>
                <a:lnTo>
                  <a:pt x="36576000" y="27432000"/>
                </a:lnTo>
                <a:lnTo>
                  <a:pt x="0" y="27432000"/>
                </a:lnTo>
                <a:close/>
              </a:path>
            </a:pathLst>
          </a:custGeom>
          <a:blipFill>
            <a:blip r:embed="rId2"/>
            <a:stretch>
              <a:fillRect l="-312" t="-10639" r="-2288" b="-1273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29000" y="1018322"/>
            <a:ext cx="20574000" cy="11984355"/>
          </a:xfrm>
          <a:custGeom>
            <a:avLst/>
            <a:gdLst/>
            <a:ahLst/>
            <a:cxnLst/>
            <a:rect r="r" b="b" t="t" l="l"/>
            <a:pathLst>
              <a:path h="11984355" w="20574000">
                <a:moveTo>
                  <a:pt x="0" y="0"/>
                </a:moveTo>
                <a:lnTo>
                  <a:pt x="20574000" y="0"/>
                </a:lnTo>
                <a:lnTo>
                  <a:pt x="20574000" y="11984355"/>
                </a:lnTo>
                <a:lnTo>
                  <a:pt x="0" y="119843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15626170" y="20391791"/>
            <a:ext cx="5696831" cy="0"/>
          </a:xfrm>
          <a:prstGeom prst="line">
            <a:avLst/>
          </a:prstGeom>
          <a:ln cap="rnd" w="38100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5626170" y="22294147"/>
            <a:ext cx="5696831" cy="0"/>
          </a:xfrm>
          <a:prstGeom prst="line">
            <a:avLst/>
          </a:prstGeom>
          <a:ln cap="rnd" w="38100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6115287" y="20391791"/>
            <a:ext cx="5039155" cy="0"/>
          </a:xfrm>
          <a:prstGeom prst="line">
            <a:avLst/>
          </a:prstGeom>
          <a:ln cap="rnd" w="38100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6115287" y="22294147"/>
            <a:ext cx="5039155" cy="0"/>
          </a:xfrm>
          <a:prstGeom prst="line">
            <a:avLst/>
          </a:prstGeom>
          <a:ln cap="rnd" w="38100">
            <a:solidFill>
              <a:srgbClr val="7772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5486400" y="30300930"/>
            <a:ext cx="16459200" cy="6275070"/>
          </a:xfrm>
          <a:custGeom>
            <a:avLst/>
            <a:gdLst/>
            <a:ahLst/>
            <a:cxnLst/>
            <a:rect r="r" b="b" t="t" l="l"/>
            <a:pathLst>
              <a:path h="6275070" w="16459200">
                <a:moveTo>
                  <a:pt x="0" y="0"/>
                </a:moveTo>
                <a:lnTo>
                  <a:pt x="16459200" y="0"/>
                </a:lnTo>
                <a:lnTo>
                  <a:pt x="16459200" y="6275070"/>
                </a:lnTo>
                <a:lnTo>
                  <a:pt x="0" y="62750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1945600" y="30300930"/>
            <a:ext cx="16459200" cy="6275070"/>
          </a:xfrm>
          <a:custGeom>
            <a:avLst/>
            <a:gdLst/>
            <a:ahLst/>
            <a:cxnLst/>
            <a:rect r="r" b="b" t="t" l="l"/>
            <a:pathLst>
              <a:path h="6275070" w="16459200">
                <a:moveTo>
                  <a:pt x="0" y="0"/>
                </a:moveTo>
                <a:lnTo>
                  <a:pt x="16459200" y="0"/>
                </a:lnTo>
                <a:lnTo>
                  <a:pt x="16459200" y="6275070"/>
                </a:lnTo>
                <a:lnTo>
                  <a:pt x="0" y="62750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0972800" y="30300930"/>
            <a:ext cx="16459200" cy="6275070"/>
          </a:xfrm>
          <a:custGeom>
            <a:avLst/>
            <a:gdLst/>
            <a:ahLst/>
            <a:cxnLst/>
            <a:rect r="r" b="b" t="t" l="l"/>
            <a:pathLst>
              <a:path h="6275070" w="16459200">
                <a:moveTo>
                  <a:pt x="0" y="0"/>
                </a:moveTo>
                <a:lnTo>
                  <a:pt x="16459200" y="0"/>
                </a:lnTo>
                <a:lnTo>
                  <a:pt x="16459200" y="6275070"/>
                </a:lnTo>
                <a:lnTo>
                  <a:pt x="0" y="62750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148260" y="24970832"/>
            <a:ext cx="11135481" cy="1583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91"/>
              </a:lnSpc>
              <a:spcBef>
                <a:spcPct val="0"/>
              </a:spcBef>
            </a:pPr>
            <a:r>
              <a:rPr lang="en-US" sz="4841" i="true" spc="581" strike="noStrike" u="none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123 ANY WHERE ST.,</a:t>
            </a:r>
          </a:p>
          <a:p>
            <a:pPr algn="ctr" marL="0" indent="0" lvl="0">
              <a:lnSpc>
                <a:spcPts val="6391"/>
              </a:lnSpc>
              <a:spcBef>
                <a:spcPct val="0"/>
              </a:spcBef>
            </a:pPr>
            <a:r>
              <a:rPr lang="en-US" sz="4841" i="true" spc="581" strike="noStrike" u="none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ANY CITY 12345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665618" y="27310820"/>
            <a:ext cx="10100763" cy="2014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533"/>
              </a:lnSpc>
              <a:spcBef>
                <a:spcPct val="0"/>
              </a:spcBef>
            </a:pPr>
            <a:r>
              <a:rPr lang="en-US" sz="11809" spc="259" strike="noStrike" u="none">
                <a:solidFill>
                  <a:srgbClr val="77728F"/>
                </a:solidFill>
                <a:latin typeface="Brittany"/>
                <a:ea typeface="Brittany"/>
                <a:cs typeface="Brittany"/>
                <a:sym typeface="Brittany"/>
              </a:rPr>
              <a:t>reception to follow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913707" y="8941244"/>
            <a:ext cx="13604586" cy="1593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7"/>
              </a:lnSpc>
            </a:pPr>
            <a:r>
              <a:rPr lang="en-US" sz="4831" i="true" spc="1347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KINDLY JOIN US</a:t>
            </a:r>
          </a:p>
          <a:p>
            <a:pPr algn="ctr">
              <a:lnSpc>
                <a:spcPts val="6377"/>
              </a:lnSpc>
            </a:pPr>
            <a:r>
              <a:rPr lang="en-US" sz="4831" i="true" spc="1347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for the wedding of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95718" y="16946027"/>
            <a:ext cx="16240564" cy="783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91"/>
              </a:lnSpc>
              <a:spcBef>
                <a:spcPct val="0"/>
              </a:spcBef>
            </a:pPr>
            <a:r>
              <a:rPr lang="en-US" sz="4841" i="true" spc="581" strike="noStrike" u="none">
                <a:solidFill>
                  <a:srgbClr val="77728F"/>
                </a:solidFill>
                <a:latin typeface="Alice Italics"/>
                <a:ea typeface="Alice Italics"/>
                <a:cs typeface="Alice Italics"/>
                <a:sym typeface="Alice Italics"/>
              </a:rPr>
              <a:t>INVITE YOU TO CELEBRATE THEIR WEDDING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07755" y="18722299"/>
            <a:ext cx="7416490" cy="102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97"/>
              </a:lnSpc>
              <a:spcBef>
                <a:spcPct val="0"/>
              </a:spcBef>
            </a:pPr>
            <a:r>
              <a:rPr lang="en-US" sz="6069" spc="1984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DECEMBER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92193" y="20912208"/>
            <a:ext cx="7085344" cy="1021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66"/>
              </a:lnSpc>
              <a:spcBef>
                <a:spcPct val="0"/>
              </a:spcBef>
            </a:pPr>
            <a:r>
              <a:rPr lang="en-US" sz="5904" spc="1930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MONDAY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609363" y="20912208"/>
            <a:ext cx="7730444" cy="1021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66"/>
              </a:lnSpc>
              <a:spcBef>
                <a:spcPct val="0"/>
              </a:spcBef>
            </a:pPr>
            <a:r>
              <a:rPr lang="en-US" sz="5904" spc="1930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AT 5 PM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971133" y="23182429"/>
            <a:ext cx="3489733" cy="102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97"/>
              </a:lnSpc>
              <a:spcBef>
                <a:spcPct val="0"/>
              </a:spcBef>
            </a:pPr>
            <a:r>
              <a:rPr lang="en-US" sz="6069" spc="1984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2030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971133" y="19906568"/>
            <a:ext cx="3489733" cy="2580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42"/>
              </a:lnSpc>
              <a:spcBef>
                <a:spcPct val="0"/>
              </a:spcBef>
            </a:pPr>
            <a:r>
              <a:rPr lang="en-US" sz="15030" spc="1608">
                <a:solidFill>
                  <a:srgbClr val="77728F"/>
                </a:solidFill>
                <a:latin typeface="Alice"/>
                <a:ea typeface="Alice"/>
                <a:cs typeface="Alice"/>
                <a:sym typeface="Alice"/>
              </a:rPr>
              <a:t>15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13707" y="11978784"/>
            <a:ext cx="13604586" cy="3157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882"/>
              </a:lnSpc>
            </a:pPr>
            <a:r>
              <a:rPr lang="en-US" sz="18487">
                <a:solidFill>
                  <a:srgbClr val="77728F"/>
                </a:solidFill>
                <a:latin typeface="Brittany"/>
                <a:ea typeface="Brittany"/>
                <a:cs typeface="Brittany"/>
                <a:sym typeface="Brittany"/>
              </a:rPr>
              <a:t>Anna &amp; Matt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DAGytGa1juk</dc:identifier>
  <dcterms:modified xsi:type="dcterms:W3CDTF">2011-08-01T06:04:30Z</dcterms:modified>
  <cp:revision>1</cp:revision>
  <dc:title>Brown Wedding Invitation Instagram Story (30 x 40 in)</dc:title>
</cp:coreProperties>
</file>